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Relationship Id="rId3" Type="http://schemas.openxmlformats.org/officeDocument/2006/relationships/image" Target="../media/image27.jpg"/><Relationship Id="rId4" Type="http://schemas.openxmlformats.org/officeDocument/2006/relationships/image" Target="../media/image28.jpg"/><Relationship Id="rId5" Type="http://schemas.openxmlformats.org/officeDocument/2006/relationships/image" Target="../media/image29.jpg"/><Relationship Id="rId6" Type="http://schemas.openxmlformats.org/officeDocument/2006/relationships/image" Target="../media/image30.jpg"/><Relationship Id="rId7" Type="http://schemas.openxmlformats.org/officeDocument/2006/relationships/image" Target="../media/image3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Allemagne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64008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Mallorca (ES),Corfu (GR),Santorini Island (GR)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Sitges (ES),Palavas les Flots (FR),Argelès sur Mer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Sitges (ES),Palavas les Flots (FR),Argelès sur Mer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Zillertal (AT),Saalbach (AT),Flachau (AT)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Font Romeu (FR),Méribel (FR),Val Gardena (IT)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Méribel (FR),Courchevel (FR),Font Romeu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Polynesie (PF),Fidji (FJ),Nouvelle Caledonie (NC)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(NC),Vanuatu (VU),Iles Cook (CK)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Iles Cook (CK),Nouvelle Caledonie (NC),Vanuatu (VU)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Venezia (IT),Paris (FR),stanbul (TR)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(FR),Lille (FR),Montpellier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(FR),Lille (FR),London (GB)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Polynesie (PF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Allemagne Fidji (FJ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hebdomadaire Allemagne Iles Cook (CK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1050"/>
          </a:xfrm>
          <a:prstGeom prst="rect">
            <a:avLst/>
          </a:prstGeom>
        </p:spPr>
      </p:pic>
      <p:pic>
        <p:nvPicPr>
          <p:cNvPr id="8" name="Picture 7" descr="Evolution hebdomadaire Allemagne Nouvelle Caledonie (N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083"/>
          </a:xfrm>
          <a:prstGeom prst="rect">
            <a:avLst/>
          </a:prstGeom>
        </p:spPr>
      </p:pic>
      <p:pic>
        <p:nvPicPr>
          <p:cNvPr id="9" name="Picture 8" descr="Evolution hebdomadaire Allemagne Vanuatu (VU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726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6924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Venezia (IT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Allemagne Pari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Allemagne stanbul (T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Allemagne Barcelona (E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hebdomadaire Allemagne Prague (CZ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Allemagne Amsterdam (NL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97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907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Mallorca (ES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Allemagne Corfu (G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Allemagne Santorini Island (G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hebdomadaire Allemagne Ibiza (E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hebdomadaire Allemagne Nic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Allemagne Bodrum (T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079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98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Zillertal (AT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2429"/>
          </a:xfrm>
          <a:prstGeom prst="rect">
            <a:avLst/>
          </a:prstGeom>
        </p:spPr>
      </p:pic>
      <p:pic>
        <p:nvPicPr>
          <p:cNvPr id="6" name="Picture 5" descr="Evolution hebdomadaire Allemagne Saalbach (AT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42429"/>
          </a:xfrm>
          <a:prstGeom prst="rect">
            <a:avLst/>
          </a:prstGeom>
        </p:spPr>
      </p:pic>
      <p:pic>
        <p:nvPicPr>
          <p:cNvPr id="7" name="Picture 6" descr="Evolution hebdomadaire Allemagne Flachau (AT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Allemagne Sankt Anton (AT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hebdomadaire Allemagne Zermatt (CH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Allemagne Kitzbuhel (A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8903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469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